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1"/>
  </p:notesMasterIdLst>
  <p:sldIdLst>
    <p:sldId id="256" r:id="rId2"/>
    <p:sldId id="316" r:id="rId3"/>
    <p:sldId id="272" r:id="rId4"/>
    <p:sldId id="273" r:id="rId5"/>
    <p:sldId id="277" r:id="rId6"/>
    <p:sldId id="299" r:id="rId7"/>
    <p:sldId id="306" r:id="rId8"/>
    <p:sldId id="310" r:id="rId9"/>
    <p:sldId id="311" r:id="rId10"/>
    <p:sldId id="312" r:id="rId11"/>
    <p:sldId id="314" r:id="rId12"/>
    <p:sldId id="295" r:id="rId13"/>
    <p:sldId id="257" r:id="rId14"/>
    <p:sldId id="259" r:id="rId15"/>
    <p:sldId id="260" r:id="rId16"/>
    <p:sldId id="261" r:id="rId17"/>
    <p:sldId id="263" r:id="rId18"/>
    <p:sldId id="264" r:id="rId19"/>
    <p:sldId id="305" r:id="rId20"/>
    <p:sldId id="296" r:id="rId21"/>
    <p:sldId id="266" r:id="rId22"/>
    <p:sldId id="297" r:id="rId23"/>
    <p:sldId id="303" r:id="rId24"/>
    <p:sldId id="307" r:id="rId25"/>
    <p:sldId id="270" r:id="rId26"/>
    <p:sldId id="298" r:id="rId27"/>
    <p:sldId id="271" r:id="rId28"/>
    <p:sldId id="281" r:id="rId29"/>
    <p:sldId id="282" r:id="rId30"/>
    <p:sldId id="315" r:id="rId31"/>
    <p:sldId id="274" r:id="rId32"/>
    <p:sldId id="275" r:id="rId33"/>
    <p:sldId id="278" r:id="rId34"/>
    <p:sldId id="291" r:id="rId35"/>
    <p:sldId id="292" r:id="rId36"/>
    <p:sldId id="280" r:id="rId37"/>
    <p:sldId id="286" r:id="rId38"/>
    <p:sldId id="287" r:id="rId39"/>
    <p:sldId id="288" r:id="rId40"/>
    <p:sldId id="302" r:id="rId41"/>
    <p:sldId id="301" r:id="rId42"/>
    <p:sldId id="317" r:id="rId43"/>
    <p:sldId id="318" r:id="rId44"/>
    <p:sldId id="321" r:id="rId45"/>
    <p:sldId id="319" r:id="rId46"/>
    <p:sldId id="320" r:id="rId47"/>
    <p:sldId id="308" r:id="rId48"/>
    <p:sldId id="309" r:id="rId49"/>
    <p:sldId id="294" r:id="rId50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447"/>
    <p:restoredTop sz="94580"/>
  </p:normalViewPr>
  <p:slideViewPr>
    <p:cSldViewPr snapToGrid="0">
      <p:cViewPr varScale="1">
        <p:scale>
          <a:sx n="109" d="100"/>
          <a:sy n="109" d="100"/>
        </p:scale>
        <p:origin x="200" y="18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771F5A-C9B0-2547-ADE9-E80B8BE3C32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FBEB5-CFF1-764D-9479-41FA4CB27F4B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9683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FBEB5-CFF1-764D-9479-41FA4CB27F4B}" type="slidenum">
              <a:rPr lang="de-DE" smtClean="0"/>
              <a:t>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377855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FBEB5-CFF1-764D-9479-41FA4CB27F4B}" type="slidenum">
              <a:rPr lang="de-DE" smtClean="0"/>
              <a:t>16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188140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FBEB5-CFF1-764D-9479-41FA4CB27F4B}" type="slidenum">
              <a:rPr lang="de-DE" smtClean="0"/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37587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FBEB5-CFF1-764D-9479-41FA4CB27F4B}" type="slidenum">
              <a:rPr lang="de-DE" smtClean="0"/>
              <a:t>18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60959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FBEB5-CFF1-764D-9479-41FA4CB27F4B}" type="slidenum">
              <a:rPr lang="de-DE" smtClean="0"/>
              <a:t>19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27413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FBEB5-CFF1-764D-9479-41FA4CB27F4B}" type="slidenum">
              <a:rPr lang="de-DE" smtClean="0"/>
              <a:t>33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16229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FBEB5-CFF1-764D-9479-41FA4CB27F4B}" type="slidenum">
              <a:rPr lang="de-DE" smtClean="0"/>
              <a:t>36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391273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FBEB5-CFF1-764D-9479-41FA4CB27F4B}" type="slidenum">
              <a:rPr lang="de-DE" smtClean="0"/>
              <a:t>39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715658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FBEB5-CFF1-764D-9479-41FA4CB27F4B}" type="slidenum">
              <a:rPr lang="de-DE" smtClean="0"/>
              <a:t>40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23853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0785B36-98B1-143C-5A00-C14C605E4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BDFE274F-908A-5D68-A25F-27120EAC49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E839BA92-8A56-E265-7F3F-82190007E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F5B65234-2EE2-77D5-796F-0EFFBEC84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B220E84C-835C-0E6F-A9FB-E4A69D059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29818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EDDEBF2-5F58-23A4-A725-6DC3707F4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65EC10CF-16F1-9705-756C-E4E74FFB7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2869EA69-D970-066D-F544-0D716198B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7B3C0652-72B3-B30B-C664-F5191D12B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43F8822-C753-E98E-0BEA-CEC64F5E4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91625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E97041-42FE-9487-6399-8EC30A42D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72F0736-0835-3912-8951-93767AB684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B13B283-DAEB-6043-425B-51EF8C991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1253E2-D75F-E59B-133F-495AA6388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7329AB0F-165D-3AF4-CCFF-9AA2A8389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93382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B11AB21-317C-E4D0-E0E1-815DD6B51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1EF5540A-63AE-FD51-B36A-75D87BA19E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E914C4EE-3DBE-DA78-EA17-058A46B2A8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D798C4F6-392A-ED6B-0749-6D3ED1942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11B3CBBE-866A-2F44-1587-8B4428E18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29DC9205-7075-AB54-E618-66AAF7251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12668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B1A0DE0-0F19-96B9-9545-5AEF0EED8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13348828-5A9B-FD4E-897B-92E91D45C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F4314035-D1D8-693D-772B-9241AD9717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59F4EC3B-0CD2-985D-D368-87D61CDA6E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1BB39300-D8A3-3489-6452-2FE6C28A90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76F0864B-9C79-2329-4429-FF5E01D13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24B408BC-8531-E322-E2D2-F815AC602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C06689AA-D294-FD48-E638-013CB693A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2909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DED1DED-3AFB-0B9C-2ABE-D84785EB9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7BA7859C-96AF-EA17-DB6D-9B5C5DAD5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3DDE046-BF46-9A0C-5219-4D7657566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F09E520B-7980-6A30-6CE9-1697EE7B2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66496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778342E7-314A-E18B-5624-2045BC3DB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65AB01DB-E443-A26F-5EF3-D64E87F94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D87963D-3010-0555-BE95-246F5A07E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95588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DBFF1BB-3854-3282-EFA4-9640DCDA1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20AF08F4-D799-85DE-D802-269DABCE1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672D16E2-3333-CEAC-2C90-A0E3EAE93C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EB4B3631-D6DE-F8AA-A1E4-EBD856992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A69A666F-2BF4-09B5-DFA8-D88EB431A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5C74051B-231F-767F-F249-A7E97BA04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91783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4D9F5E0-35CD-D5ED-D398-825D0D8C1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39A23D4C-22FA-0F40-9092-71D4471114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70B0B6D-2511-FB7B-3BD1-6C2CA204C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41341BD9-C3FE-0638-3D7A-DAFC0B9F6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9DFDF4A4-C221-1B3A-E4B2-E0000EF6C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E739A604-D754-C21A-E398-FEA67BFE7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08313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28D43E7-82DF-3B0D-1F8F-988FCB2C7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C59EF792-E1A3-8CBA-3E8F-F577726FB6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23A07D9-ACF5-6F1E-5260-A379FE511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D93D7E1-2C28-90D2-9C00-3177B6231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1D7AC6BD-28CB-ED32-9A99-D97EC616B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89183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7CC2D52A-BFB3-3664-8585-D943943E73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6078E045-38D9-5B3B-AF66-A496DAB30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2AFC828B-F50D-554B-C001-CD1A6D418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07AB8A9-B2DF-D9A2-B386-B9A7DC833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FDF85CB-D649-3D43-E23C-456EC7F1B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60748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26238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C93241BA-478D-5EB5-EABD-F56BA41E9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0AFC296A-0B77-4079-FC8D-0BDF51E82B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D9A09E2F-FD6E-71C9-6236-267185AB8D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AFC0D6-E85E-8746-909D-D0C929621996}" type="datetimeFigureOut">
              <a:rPr lang="de-DE" smtClean="0"/>
              <a:t>02.06.26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4D794DF-8C39-AD32-57E5-D7A726E69E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E743979-E98D-A6C0-58DB-0A893210A4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7F56DE-C082-184B-9F2D-C44A2975823F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44354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package" Target="../embeddings/Microsoft_Word-Dokument.docx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-Dokument1.docx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-Dokument2.docx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andwirtschaft.de/wirtschaft/beruf-und-betrieb/betrieb-und-technik/welche-maschinen-werden-fuer-aussaat-und-pflanzung-eingesetzt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hvfzdbQa_PU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U1MMAviEyw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package" Target="../embeddings/Microsoft_Word-Dokument3.docx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2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B1BFB94-39F3-FBEE-3FAA-DE6D12D3FD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070629"/>
            <a:ext cx="12192000" cy="4347756"/>
          </a:xfrm>
        </p:spPr>
        <p:txBody>
          <a:bodyPr>
            <a:normAutofit/>
          </a:bodyPr>
          <a:lstStyle/>
          <a:p>
            <a:r>
              <a:rPr lang="de-DE" dirty="0">
                <a:latin typeface="Raleway" pitchFamily="2" charset="77"/>
              </a:rPr>
              <a:t>Nachhaltigkeit, Klimaschutz und moderne Landwirtschaft</a:t>
            </a:r>
            <a:br>
              <a:rPr lang="de-DE" dirty="0">
                <a:latin typeface="Raleway" pitchFamily="2" charset="77"/>
              </a:rPr>
            </a:br>
            <a:br>
              <a:rPr lang="de-DE" dirty="0">
                <a:latin typeface="Raleway" pitchFamily="2" charset="77"/>
              </a:rPr>
            </a:br>
            <a:br>
              <a:rPr lang="de-DE" dirty="0">
                <a:latin typeface="Raleway" pitchFamily="2" charset="77"/>
              </a:rPr>
            </a:br>
            <a:r>
              <a:rPr lang="de-DE" sz="4000" dirty="0">
                <a:latin typeface="Raleway Light" pitchFamily="2" charset="77"/>
              </a:rPr>
              <a:t>https:// </a:t>
            </a:r>
            <a:r>
              <a:rPr lang="de-DE" sz="4000" dirty="0" err="1">
                <a:latin typeface="Raleway Light" pitchFamily="2" charset="77"/>
              </a:rPr>
              <a:t>radtouren.info</a:t>
            </a:r>
            <a:r>
              <a:rPr lang="de-DE" sz="4000" dirty="0">
                <a:latin typeface="Raleway Light" pitchFamily="2" charset="77"/>
              </a:rPr>
              <a:t>/</a:t>
            </a:r>
            <a:r>
              <a:rPr lang="de-DE" sz="4000" dirty="0" err="1">
                <a:latin typeface="Raleway Light" pitchFamily="2" charset="77"/>
              </a:rPr>
              <a:t>landwirtschaft</a:t>
            </a:r>
            <a:r>
              <a:rPr lang="de-DE" sz="4000" dirty="0">
                <a:latin typeface="Raleway Light" pitchFamily="2" charset="77"/>
              </a:rPr>
              <a:t> 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8F130C60-C9DF-DD4C-FAF4-36458967288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de-DE" dirty="0"/>
          </a:p>
          <a:p>
            <a:endParaRPr lang="de-DE" dirty="0"/>
          </a:p>
        </p:txBody>
      </p:sp>
      <p:pic>
        <p:nvPicPr>
          <p:cNvPr id="5" name="Grafik 4" descr="Ein Bild, das Rad, Transport, Fahrradreifen, Fahrrad enthält.&#10;&#10;KI-generierte Inhalte können fehlerhaft sein.">
            <a:extLst>
              <a:ext uri="{FF2B5EF4-FFF2-40B4-BE49-F238E27FC236}">
                <a16:creationId xmlns:a16="http://schemas.microsoft.com/office/drawing/2014/main" id="{23869506-4BF4-451D-6CDE-6F832C56EB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7962"/>
            <a:ext cx="1862667" cy="1862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208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F1F1A81-1547-2370-7AA5-FBB56E37D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/>
              <a:t>Fleischproduktion</a:t>
            </a:r>
          </a:p>
        </p:txBody>
      </p:sp>
      <p:pic>
        <p:nvPicPr>
          <p:cNvPr id="5" name="Inhaltsplatzhalter 4">
            <a:extLst>
              <a:ext uri="{FF2B5EF4-FFF2-40B4-BE49-F238E27FC236}">
                <a16:creationId xmlns:a16="http://schemas.microsoft.com/office/drawing/2014/main" id="{0EAFB566-D090-0F9B-F739-C888DD6040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3775" y="1690688"/>
            <a:ext cx="11095973" cy="374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644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30C533F-29B6-F890-7A52-0CB854F2A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5" name="Inhaltsplatzhalter 4" descr="Ein Bild, das Text, Screenshot, Schrift, Zahl enthält.&#10;&#10;KI-generierte Inhalte können fehlerhaft sein.">
            <a:extLst>
              <a:ext uri="{FF2B5EF4-FFF2-40B4-BE49-F238E27FC236}">
                <a16:creationId xmlns:a16="http://schemas.microsoft.com/office/drawing/2014/main" id="{04A8A305-BA79-5089-D737-32EF3ED905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641" y="39128"/>
            <a:ext cx="11161052" cy="6756120"/>
          </a:xfrm>
        </p:spPr>
      </p:pic>
    </p:spTree>
    <p:extLst>
      <p:ext uri="{BB962C8B-B14F-4D97-AF65-F5344CB8AC3E}">
        <p14:creationId xmlns:p14="http://schemas.microsoft.com/office/powerpoint/2010/main" val="502366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 enthält.&#10;&#10;KI-generierte Inhalte können fehlerhaft sein.">
            <a:extLst>
              <a:ext uri="{FF2B5EF4-FFF2-40B4-BE49-F238E27FC236}">
                <a16:creationId xmlns:a16="http://schemas.microsoft.com/office/drawing/2014/main" id="{4274A478-CE47-CD42-DF7F-BEA7DCAE3C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9131" y="0"/>
            <a:ext cx="7250748" cy="6858000"/>
          </a:xfrm>
        </p:spPr>
      </p:pic>
    </p:spTree>
    <p:extLst>
      <p:ext uri="{BB962C8B-B14F-4D97-AF65-F5344CB8AC3E}">
        <p14:creationId xmlns:p14="http://schemas.microsoft.com/office/powerpoint/2010/main" val="1385879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nhaltsplatzhalter 6" descr="Ein Bild, das Text, Screenshot, Grafikdesign, Kunst enthält.&#10;&#10;KI-generierte Inhalte können fehlerhaft sein.">
            <a:extLst>
              <a:ext uri="{FF2B5EF4-FFF2-40B4-BE49-F238E27FC236}">
                <a16:creationId xmlns:a16="http://schemas.microsoft.com/office/drawing/2014/main" id="{C4E7827E-9639-3611-EE62-F98338201F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67815" y="0"/>
            <a:ext cx="6218842" cy="6858001"/>
          </a:xfrm>
        </p:spPr>
      </p:pic>
    </p:spTree>
    <p:extLst>
      <p:ext uri="{BB962C8B-B14F-4D97-AF65-F5344CB8AC3E}">
        <p14:creationId xmlns:p14="http://schemas.microsoft.com/office/powerpoint/2010/main" val="704034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fik 10" descr="Ein Bild, das Schwein, Säugetier, Text, Darstellung enthält.&#10;&#10;KI-generierte Inhalte können fehlerhaft sein.">
            <a:extLst>
              <a:ext uri="{FF2B5EF4-FFF2-40B4-BE49-F238E27FC236}">
                <a16:creationId xmlns:a16="http://schemas.microsoft.com/office/drawing/2014/main" id="{38EBE338-13DF-E5D1-3AD0-EFBBF8E03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89432"/>
            <a:ext cx="11866980" cy="5138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899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kt 8">
            <a:extLst>
              <a:ext uri="{FF2B5EF4-FFF2-40B4-BE49-F238E27FC236}">
                <a16:creationId xmlns:a16="http://schemas.microsoft.com/office/drawing/2014/main" id="{0AFA819C-7087-C2B9-A354-C7A0F26C6E4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5941258"/>
              </p:ext>
            </p:extLst>
          </p:nvPr>
        </p:nvGraphicFramePr>
        <p:xfrm>
          <a:off x="138014" y="501732"/>
          <a:ext cx="13168087" cy="58545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kument" r:id="rId2" imgW="9055100" imgH="4025900" progId="Word.Document.12">
                  <p:embed/>
                </p:oleObj>
              </mc:Choice>
              <mc:Fallback>
                <p:oleObj name="Dokument" r:id="rId2" imgW="9055100" imgH="40259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8014" y="501732"/>
                        <a:ext cx="13168087" cy="58545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6362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 descr="Ein Bild, das Karte, Text, Atlas enthält.&#10;&#10;KI-generierte Inhalte können fehlerhaft sein.">
            <a:extLst>
              <a:ext uri="{FF2B5EF4-FFF2-40B4-BE49-F238E27FC236}">
                <a16:creationId xmlns:a16="http://schemas.microsoft.com/office/drawing/2014/main" id="{0748D4DF-1F65-54F8-868F-5182B16610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199" y="0"/>
            <a:ext cx="89197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900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 descr="Ein Bild, das Karte, Text, Atlas enthält.&#10;&#10;KI-generierte Inhalte können fehlerhaft sein.">
            <a:extLst>
              <a:ext uri="{FF2B5EF4-FFF2-40B4-BE49-F238E27FC236}">
                <a16:creationId xmlns:a16="http://schemas.microsoft.com/office/drawing/2014/main" id="{E9F1157A-1B47-F896-AB12-AE7DC3D8FD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240206"/>
            <a:ext cx="6263210" cy="4815510"/>
          </a:xfrm>
          <a:prstGeom prst="rect">
            <a:avLst/>
          </a:prstGeom>
        </p:spPr>
      </p:pic>
      <p:pic>
        <p:nvPicPr>
          <p:cNvPr id="7" name="Grafik 6" descr="Ein Bild, das Karte, Text, Atlas enthält.&#10;&#10;KI-generierte Inhalte können fehlerhaft sein.">
            <a:extLst>
              <a:ext uri="{FF2B5EF4-FFF2-40B4-BE49-F238E27FC236}">
                <a16:creationId xmlns:a16="http://schemas.microsoft.com/office/drawing/2014/main" id="{2225946F-BBC0-1790-D320-788DB48E9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7422" y="1240206"/>
            <a:ext cx="5974577" cy="4815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450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 descr="Ein Bild, das Karte, Text, Atlas enthält.&#10;&#10;KI-generierte Inhalte können fehlerhaft sein.">
            <a:extLst>
              <a:ext uri="{FF2B5EF4-FFF2-40B4-BE49-F238E27FC236}">
                <a16:creationId xmlns:a16="http://schemas.microsoft.com/office/drawing/2014/main" id="{35E9ABC5-341B-1DF7-4CA9-478E264FC8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778476" cy="6849040"/>
          </a:xfrm>
          <a:prstGeom prst="rect">
            <a:avLst/>
          </a:prstGeom>
        </p:spPr>
      </p:pic>
      <p:graphicFrame>
        <p:nvGraphicFramePr>
          <p:cNvPr id="12" name="Objekt 11">
            <a:extLst>
              <a:ext uri="{FF2B5EF4-FFF2-40B4-BE49-F238E27FC236}">
                <a16:creationId xmlns:a16="http://schemas.microsoft.com/office/drawing/2014/main" id="{A8E3B97B-72FA-5E2A-8DC0-7B89923529C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6519514"/>
              </p:ext>
            </p:extLst>
          </p:nvPr>
        </p:nvGraphicFramePr>
        <p:xfrm>
          <a:off x="8943068" y="446370"/>
          <a:ext cx="5765800" cy="5956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kument" r:id="rId3" imgW="5765800" imgH="5956300" progId="Word.Document.12">
                  <p:embed/>
                </p:oleObj>
              </mc:Choice>
              <mc:Fallback>
                <p:oleObj name="Dokument" r:id="rId3" imgW="5765800" imgH="59563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943068" y="446370"/>
                        <a:ext cx="5765800" cy="59563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5031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 descr="Ein Bild, das Text, Screenshot, Karte, Diagramm enthält.&#10;&#10;KI-generierte Inhalte können fehlerhaft sein.">
            <a:extLst>
              <a:ext uri="{FF2B5EF4-FFF2-40B4-BE49-F238E27FC236}">
                <a16:creationId xmlns:a16="http://schemas.microsoft.com/office/drawing/2014/main" id="{FEEF2AC2-8F12-2E15-E95A-FFDC548B8E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460758"/>
          </a:xfrm>
          <a:prstGeom prst="rect">
            <a:avLst/>
          </a:prstGeom>
        </p:spPr>
      </p:pic>
      <p:graphicFrame>
        <p:nvGraphicFramePr>
          <p:cNvPr id="9" name="Objekt 8">
            <a:extLst>
              <a:ext uri="{FF2B5EF4-FFF2-40B4-BE49-F238E27FC236}">
                <a16:creationId xmlns:a16="http://schemas.microsoft.com/office/drawing/2014/main" id="{6C6E38A2-4F43-27A2-BF55-8F84EE563A1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0002414"/>
              </p:ext>
            </p:extLst>
          </p:nvPr>
        </p:nvGraphicFramePr>
        <p:xfrm>
          <a:off x="107929" y="6460758"/>
          <a:ext cx="15028984" cy="3972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kument" r:id="rId3" imgW="5765800" imgH="152400" progId="Word.Document.12">
                  <p:embed/>
                </p:oleObj>
              </mc:Choice>
              <mc:Fallback>
                <p:oleObj name="Dokument" r:id="rId3" imgW="5765800" imgH="1524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7929" y="6460758"/>
                        <a:ext cx="15028984" cy="3972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844527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Screenshot, Reihe, Raum, Schwarz enthält.&#10;&#10;KI-generierte Inhalte können fehlerhaft sein.">
            <a:extLst>
              <a:ext uri="{FF2B5EF4-FFF2-40B4-BE49-F238E27FC236}">
                <a16:creationId xmlns:a16="http://schemas.microsoft.com/office/drawing/2014/main" id="{214B5536-839A-E86D-0150-4B1488A15E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006" y="1075764"/>
            <a:ext cx="12205006" cy="4410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5475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Entwurf, Diagramm, Zeichnung, Origami enthält.&#10;&#10;KI-generierte Inhalte können fehlerhaft sein.">
            <a:extLst>
              <a:ext uri="{FF2B5EF4-FFF2-40B4-BE49-F238E27FC236}">
                <a16:creationId xmlns:a16="http://schemas.microsoft.com/office/drawing/2014/main" id="{4D4FFB38-57B4-0251-D943-4FF5E6F898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57848" y="26878"/>
            <a:ext cx="5037512" cy="6814635"/>
          </a:xfrm>
        </p:spPr>
      </p:pic>
    </p:spTree>
    <p:extLst>
      <p:ext uri="{BB962C8B-B14F-4D97-AF65-F5344CB8AC3E}">
        <p14:creationId xmlns:p14="http://schemas.microsoft.com/office/powerpoint/2010/main" val="3383420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 descr="Ein Bild, das Screenshot, Text, Diagramm, Design enthält.&#10;&#10;KI-generierte Inhalte können fehlerhaft sein.">
            <a:extLst>
              <a:ext uri="{FF2B5EF4-FFF2-40B4-BE49-F238E27FC236}">
                <a16:creationId xmlns:a16="http://schemas.microsoft.com/office/drawing/2014/main" id="{5B0F818F-BBD4-DBFB-A3CC-CF15FC3ADA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3695" y="-46316"/>
            <a:ext cx="10356476" cy="6904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2072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, Pflanze enthält.&#10;&#10;KI-generierte Inhalte können fehlerhaft sein.">
            <a:extLst>
              <a:ext uri="{FF2B5EF4-FFF2-40B4-BE49-F238E27FC236}">
                <a16:creationId xmlns:a16="http://schemas.microsoft.com/office/drawing/2014/main" id="{D9D025A5-4997-E868-C30F-76723A809B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14211" y="1"/>
            <a:ext cx="6849596" cy="6849596"/>
          </a:xfrm>
        </p:spPr>
      </p:pic>
    </p:spTree>
    <p:extLst>
      <p:ext uri="{BB962C8B-B14F-4D97-AF65-F5344CB8AC3E}">
        <p14:creationId xmlns:p14="http://schemas.microsoft.com/office/powerpoint/2010/main" val="17342249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Diagramm, technische Zeichnung, Plan, Entwurf enthält.&#10;&#10;KI-generierte Inhalte können fehlerhaft sein.">
            <a:extLst>
              <a:ext uri="{FF2B5EF4-FFF2-40B4-BE49-F238E27FC236}">
                <a16:creationId xmlns:a16="http://schemas.microsoft.com/office/drawing/2014/main" id="{1C306414-7764-52F4-CB3B-7D6942AD7C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88865" cy="6629400"/>
          </a:xfrm>
        </p:spPr>
      </p:pic>
    </p:spTree>
    <p:extLst>
      <p:ext uri="{BB962C8B-B14F-4D97-AF65-F5344CB8AC3E}">
        <p14:creationId xmlns:p14="http://schemas.microsoft.com/office/powerpoint/2010/main" val="4219440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, Cartoon enthält.&#10;&#10;KI-generierte Inhalte können fehlerhaft sein.">
            <a:extLst>
              <a:ext uri="{FF2B5EF4-FFF2-40B4-BE49-F238E27FC236}">
                <a16:creationId xmlns:a16="http://schemas.microsoft.com/office/drawing/2014/main" id="{3AE21352-1613-3CAA-99BF-41C19206A1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54331" y="0"/>
            <a:ext cx="10028464" cy="6858000"/>
          </a:xfrm>
        </p:spPr>
      </p:pic>
    </p:spTree>
    <p:extLst>
      <p:ext uri="{BB962C8B-B14F-4D97-AF65-F5344CB8AC3E}">
        <p14:creationId xmlns:p14="http://schemas.microsoft.com/office/powerpoint/2010/main" val="208511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D9D62C0C-0CB7-82CE-ABDB-C5ABB97CD8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8850" y="3308350"/>
            <a:ext cx="114300" cy="241300"/>
          </a:xfrm>
          <a:prstGeom prst="rect">
            <a:avLst/>
          </a:prstGeom>
        </p:spPr>
      </p:pic>
      <p:pic>
        <p:nvPicPr>
          <p:cNvPr id="6" name="Inhaltsplatzhalter 5" descr="Ein Bild, das Kreis, Screenshot, Diagramm, Farbigkeit enthält.&#10;&#10;KI-generierte Inhalte können fehlerhaft sein.">
            <a:extLst>
              <a:ext uri="{FF2B5EF4-FFF2-40B4-BE49-F238E27FC236}">
                <a16:creationId xmlns:a16="http://schemas.microsoft.com/office/drawing/2014/main" id="{16EBDEAD-6328-BAD4-9E4C-DC8D4E86C3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579418" y="-35979"/>
            <a:ext cx="9167751" cy="6943723"/>
          </a:xfrm>
        </p:spPr>
      </p:pic>
    </p:spTree>
    <p:extLst>
      <p:ext uri="{BB962C8B-B14F-4D97-AF65-F5344CB8AC3E}">
        <p14:creationId xmlns:p14="http://schemas.microsoft.com/office/powerpoint/2010/main" val="41732857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Riff, Türkis, Blau enthält.&#10;&#10;KI-generierte Inhalte können fehlerhaft sein.">
            <a:extLst>
              <a:ext uri="{FF2B5EF4-FFF2-40B4-BE49-F238E27FC236}">
                <a16:creationId xmlns:a16="http://schemas.microsoft.com/office/drawing/2014/main" id="{96306327-1EA5-53DF-2EE3-AE7A334521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-2286000"/>
            <a:ext cx="12192000" cy="9144000"/>
          </a:xfrm>
        </p:spPr>
      </p:pic>
    </p:spTree>
    <p:extLst>
      <p:ext uri="{BB962C8B-B14F-4D97-AF65-F5344CB8AC3E}">
        <p14:creationId xmlns:p14="http://schemas.microsoft.com/office/powerpoint/2010/main" val="18732439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, Grafikdesign, Grafiken enthält.&#10;&#10;KI-generierte Inhalte können fehlerhaft sein.">
            <a:extLst>
              <a:ext uri="{FF2B5EF4-FFF2-40B4-BE49-F238E27FC236}">
                <a16:creationId xmlns:a16="http://schemas.microsoft.com/office/drawing/2014/main" id="{33A8B50A-80FE-58F2-C895-917D4D1F77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60613" y="1201270"/>
            <a:ext cx="12252613" cy="5217459"/>
          </a:xfrm>
        </p:spPr>
      </p:pic>
    </p:spTree>
    <p:extLst>
      <p:ext uri="{BB962C8B-B14F-4D97-AF65-F5344CB8AC3E}">
        <p14:creationId xmlns:p14="http://schemas.microsoft.com/office/powerpoint/2010/main" val="29929070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nhaltsplatzhalter 6" descr="Ein Bild, das Screenshot, Text, Multimedia-Software, Design enthält.&#10;&#10;KI-generierte Inhalte können fehlerhaft sein.">
            <a:extLst>
              <a:ext uri="{FF2B5EF4-FFF2-40B4-BE49-F238E27FC236}">
                <a16:creationId xmlns:a16="http://schemas.microsoft.com/office/drawing/2014/main" id="{FC64DCCA-56EE-C7AD-E477-202450FBF2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0693" y="663551"/>
            <a:ext cx="12262693" cy="5530897"/>
          </a:xfrm>
        </p:spPr>
      </p:pic>
    </p:spTree>
    <p:extLst>
      <p:ext uri="{BB962C8B-B14F-4D97-AF65-F5344CB8AC3E}">
        <p14:creationId xmlns:p14="http://schemas.microsoft.com/office/powerpoint/2010/main" val="35415569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8045E0A-F9BA-938E-7F63-6F9486C40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Maschineneinsatz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2BD05AB2-0F93-8B41-D785-DAA3AB2718DE}"/>
              </a:ext>
            </a:extLst>
          </p:cNvPr>
          <p:cNvSpPr txBox="1"/>
          <p:nvPr/>
        </p:nvSpPr>
        <p:spPr>
          <a:xfrm>
            <a:off x="3048000" y="2474730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800" u="sng" dirty="0">
                <a:solidFill>
                  <a:srgbClr val="0000FF"/>
                </a:solidFill>
                <a:effectLst/>
                <a:latin typeface="Frutiger LT 55 Roman" panose="020B0603030504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2"/>
              </a:rPr>
              <a:t>https://www.landwirtschaft.de/wirtschaft/beruf-und-betrieb/betrieb-und-technik/welche-maschinen-werden-fuer-aussaat-und-pflanzung-eingesetzt</a:t>
            </a:r>
            <a:r>
              <a:rPr lang="de-DE" dirty="0">
                <a:effectLst/>
              </a:rPr>
              <a:t>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5285910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, Diagramm enthält.&#10;&#10;KI-generierte Inhalte können fehlerhaft sein.">
            <a:extLst>
              <a:ext uri="{FF2B5EF4-FFF2-40B4-BE49-F238E27FC236}">
                <a16:creationId xmlns:a16="http://schemas.microsoft.com/office/drawing/2014/main" id="{9A869533-161F-1969-DB52-F4566919AD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1741" y="100898"/>
            <a:ext cx="4155645" cy="6550913"/>
          </a:xfrm>
        </p:spPr>
      </p:pic>
    </p:spTree>
    <p:extLst>
      <p:ext uri="{BB962C8B-B14F-4D97-AF65-F5344CB8AC3E}">
        <p14:creationId xmlns:p14="http://schemas.microsoft.com/office/powerpoint/2010/main" val="4461130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 descr="Ein Bild, das draußen, Landwirtschaftstechnik, Rad, Reifen enthält.&#10;&#10;KI-generierte Inhalte können fehlerhaft sein.">
            <a:extLst>
              <a:ext uri="{FF2B5EF4-FFF2-40B4-BE49-F238E27FC236}">
                <a16:creationId xmlns:a16="http://schemas.microsoft.com/office/drawing/2014/main" id="{F5EACA62-26C2-0136-98A9-C3D8EE8570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3216" y="0"/>
            <a:ext cx="51455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6014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9B1A782-14C3-52D0-3F06-3A5343331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Populationszucht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2808D09B-B003-A223-84A3-9EB236BEC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6188" y="3245223"/>
            <a:ext cx="7337612" cy="2931739"/>
          </a:xfrm>
        </p:spPr>
        <p:txBody>
          <a:bodyPr/>
          <a:lstStyle/>
          <a:p>
            <a:r>
              <a:rPr lang="de-DE" sz="1800" u="sng" dirty="0">
                <a:solidFill>
                  <a:srgbClr val="0000FF"/>
                </a:solidFill>
                <a:effectLst/>
                <a:latin typeface="Frutiger LT 55 Roman" panose="020B0603030504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2"/>
              </a:rPr>
              <a:t>https://youtu.be/hvfzdbQa_PU</a:t>
            </a:r>
            <a:r>
              <a:rPr lang="de-DE" sz="1800" dirty="0">
                <a:effectLst/>
                <a:latin typeface="Frutiger LT 55 Roman" panose="020B0603030504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66965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, Schrift enthält.&#10;&#10;KI-generierte Inhalte können fehlerhaft sein.">
            <a:extLst>
              <a:ext uri="{FF2B5EF4-FFF2-40B4-BE49-F238E27FC236}">
                <a16:creationId xmlns:a16="http://schemas.microsoft.com/office/drawing/2014/main" id="{D3C183B4-8F7F-2A07-63F8-88FCD95F63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157" y="824753"/>
            <a:ext cx="12077843" cy="4948191"/>
          </a:xfrm>
        </p:spPr>
      </p:pic>
    </p:spTree>
    <p:extLst>
      <p:ext uri="{BB962C8B-B14F-4D97-AF65-F5344CB8AC3E}">
        <p14:creationId xmlns:p14="http://schemas.microsoft.com/office/powerpoint/2010/main" val="42803906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, Design enthält.&#10;&#10;KI-generierte Inhalte können fehlerhaft sein.">
            <a:extLst>
              <a:ext uri="{FF2B5EF4-FFF2-40B4-BE49-F238E27FC236}">
                <a16:creationId xmlns:a16="http://schemas.microsoft.com/office/drawing/2014/main" id="{00111315-7C4C-4468-D856-C015227479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49078" y="-46892"/>
            <a:ext cx="2464905" cy="7037033"/>
          </a:xfrm>
        </p:spPr>
      </p:pic>
    </p:spTree>
    <p:extLst>
      <p:ext uri="{BB962C8B-B14F-4D97-AF65-F5344CB8AC3E}">
        <p14:creationId xmlns:p14="http://schemas.microsoft.com/office/powerpoint/2010/main" val="14663276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nhaltsplatzhalter 6" descr="Ein Bild, das Text, Screenshot, Kalender enthält.&#10;&#10;KI-generierte Inhalte können fehlerhaft sein.">
            <a:extLst>
              <a:ext uri="{FF2B5EF4-FFF2-40B4-BE49-F238E27FC236}">
                <a16:creationId xmlns:a16="http://schemas.microsoft.com/office/drawing/2014/main" id="{D11FDCF6-2484-E34E-7993-E82FD6144E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35366" y="1"/>
            <a:ext cx="6858000" cy="6858000"/>
          </a:xfrm>
        </p:spPr>
      </p:pic>
    </p:spTree>
    <p:extLst>
      <p:ext uri="{BB962C8B-B14F-4D97-AF65-F5344CB8AC3E}">
        <p14:creationId xmlns:p14="http://schemas.microsoft.com/office/powerpoint/2010/main" val="21811699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nhaltsplatzhalter 6" descr="Ein Bild, das Screenshot, Reihe, Diagramm enthält.&#10;&#10;KI-generierte Inhalte können fehlerhaft sein.">
            <a:extLst>
              <a:ext uri="{FF2B5EF4-FFF2-40B4-BE49-F238E27FC236}">
                <a16:creationId xmlns:a16="http://schemas.microsoft.com/office/drawing/2014/main" id="{95ABF4EE-6435-B651-3595-896449349A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407894"/>
            <a:ext cx="12084423" cy="6042212"/>
          </a:xfrm>
        </p:spPr>
      </p:pic>
    </p:spTree>
    <p:extLst>
      <p:ext uri="{BB962C8B-B14F-4D97-AF65-F5344CB8AC3E}">
        <p14:creationId xmlns:p14="http://schemas.microsoft.com/office/powerpoint/2010/main" val="42242234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 descr="Ein Bild, das Text, Essen, Karte Menü enthält.&#10;&#10;KI-generierte Inhalte können fehlerhaft sein.">
            <a:extLst>
              <a:ext uri="{FF2B5EF4-FFF2-40B4-BE49-F238E27FC236}">
                <a16:creationId xmlns:a16="http://schemas.microsoft.com/office/drawing/2014/main" id="{6F6DEA8A-C27D-42B5-96AC-28E1971CD2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2658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052FCEB-0A86-DFD8-537E-0D78BAC4B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Schweinehaltung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957A19E6-790C-13DF-7125-0CC100CB9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9421" y="2931127"/>
            <a:ext cx="8607972" cy="1609342"/>
          </a:xfrm>
        </p:spPr>
        <p:txBody>
          <a:bodyPr/>
          <a:lstStyle/>
          <a:p>
            <a:pPr marL="0" indent="0">
              <a:buNone/>
            </a:pPr>
            <a:r>
              <a:rPr lang="de-DE" sz="1800" u="sng" dirty="0">
                <a:solidFill>
                  <a:srgbClr val="0000FF"/>
                </a:solidFill>
                <a:effectLst/>
                <a:latin typeface="Frutiger LT 55 Roman" panose="020B0603030504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2"/>
              </a:rPr>
              <a:t>https://www.youtube.com/watch?v=hU1MMAviEyw</a:t>
            </a:r>
            <a:r>
              <a:rPr lang="de-DE" dirty="0">
                <a:effectLst/>
              </a:rPr>
              <a:t> </a:t>
            </a:r>
          </a:p>
          <a:p>
            <a:pPr marL="0" indent="0">
              <a:buNone/>
            </a:pP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0740362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 descr="Ein Bild, das Text, Screenshot, Schwarz, Schwarzweiß enthält.&#10;&#10;KI-generierte Inhalte können fehlerhaft sein.">
            <a:extLst>
              <a:ext uri="{FF2B5EF4-FFF2-40B4-BE49-F238E27FC236}">
                <a16:creationId xmlns:a16="http://schemas.microsoft.com/office/drawing/2014/main" id="{3A6F4663-E360-D3EF-A210-9439A5A97E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19" y="315310"/>
            <a:ext cx="11570618" cy="5906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3041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 descr="Ein Bild, das Text, Schrift, Screenshot, Design enthält.&#10;&#10;KI-generierte Inhalte können fehlerhaft sein.">
            <a:extLst>
              <a:ext uri="{FF2B5EF4-FFF2-40B4-BE49-F238E27FC236}">
                <a16:creationId xmlns:a16="http://schemas.microsoft.com/office/drawing/2014/main" id="{7510010B-C9FF-04DB-44BB-04004876C7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111927" y="1178626"/>
            <a:ext cx="12415854" cy="4500747"/>
          </a:xfrm>
        </p:spPr>
      </p:pic>
    </p:spTree>
    <p:extLst>
      <p:ext uri="{BB962C8B-B14F-4D97-AF65-F5344CB8AC3E}">
        <p14:creationId xmlns:p14="http://schemas.microsoft.com/office/powerpoint/2010/main" val="26513004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nhaltsplatzhalter 6" descr="Ein Bild, das Text, Screenshot, Klavier, Musik enthält.&#10;&#10;KI-generierte Inhalte können fehlerhaft sein.">
            <a:extLst>
              <a:ext uri="{FF2B5EF4-FFF2-40B4-BE49-F238E27FC236}">
                <a16:creationId xmlns:a16="http://schemas.microsoft.com/office/drawing/2014/main" id="{A5D1DD91-AE84-C1CA-AC5A-C118CFAD8F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68983" y="0"/>
            <a:ext cx="8883747" cy="6858000"/>
          </a:xfrm>
        </p:spPr>
      </p:pic>
    </p:spTree>
    <p:extLst>
      <p:ext uri="{BB962C8B-B14F-4D97-AF65-F5344CB8AC3E}">
        <p14:creationId xmlns:p14="http://schemas.microsoft.com/office/powerpoint/2010/main" val="29229520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fik 14" descr="Ein Bild, das Screenshot, Text, Diagramm, Multimedia-Software enthält.&#10;&#10;KI-generierte Inhalte können fehlerhaft sein.">
            <a:extLst>
              <a:ext uri="{FF2B5EF4-FFF2-40B4-BE49-F238E27FC236}">
                <a16:creationId xmlns:a16="http://schemas.microsoft.com/office/drawing/2014/main" id="{EB37A5CA-C90B-DEBD-D715-324F61720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37" y="0"/>
            <a:ext cx="120115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95470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, Karte, Diagramm enthält.&#10;&#10;KI-generierte Inhalte können fehlerhaft sein.">
            <a:extLst>
              <a:ext uri="{FF2B5EF4-FFF2-40B4-BE49-F238E27FC236}">
                <a16:creationId xmlns:a16="http://schemas.microsoft.com/office/drawing/2014/main" id="{9FFCE7CA-D470-CD0F-330B-5439F119D5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79410" y="0"/>
            <a:ext cx="9729249" cy="6858775"/>
          </a:xfrm>
        </p:spPr>
      </p:pic>
    </p:spTree>
    <p:extLst>
      <p:ext uri="{BB962C8B-B14F-4D97-AF65-F5344CB8AC3E}">
        <p14:creationId xmlns:p14="http://schemas.microsoft.com/office/powerpoint/2010/main" val="427691997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nhaltsplatzhalter 10" descr="Ein Bild, das Text, Screenshot, Farbigkeit, Grafikdesign enthält.&#10;&#10;KI-generierte Inhalte können fehlerhaft sein.">
            <a:extLst>
              <a:ext uri="{FF2B5EF4-FFF2-40B4-BE49-F238E27FC236}">
                <a16:creationId xmlns:a16="http://schemas.microsoft.com/office/drawing/2014/main" id="{3E025089-17EC-8452-B178-8F7E9A6287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6187" y="125506"/>
            <a:ext cx="5940435" cy="6732494"/>
          </a:xfrm>
        </p:spPr>
      </p:pic>
    </p:spTree>
    <p:extLst>
      <p:ext uri="{BB962C8B-B14F-4D97-AF65-F5344CB8AC3E}">
        <p14:creationId xmlns:p14="http://schemas.microsoft.com/office/powerpoint/2010/main" val="41055613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6F2A57-1879-36A9-13A1-3D8EBFDD1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de-DE" dirty="0"/>
            </a:br>
            <a:br>
              <a:rPr lang="de-DE" dirty="0"/>
            </a:br>
            <a:endParaRPr lang="de-DE" dirty="0"/>
          </a:p>
        </p:txBody>
      </p:sp>
      <p:pic>
        <p:nvPicPr>
          <p:cNvPr id="7" name="Inhaltsplatzhalter 6" descr="Ein Bild, das Screenshot, Text, Schwarz, Design enthält.&#10;&#10;KI-generierte Inhalte können fehlerhaft sein.">
            <a:extLst>
              <a:ext uri="{FF2B5EF4-FFF2-40B4-BE49-F238E27FC236}">
                <a16:creationId xmlns:a16="http://schemas.microsoft.com/office/drawing/2014/main" id="{1063948D-09DC-B5D9-A50B-ADD97174B4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941" y="0"/>
            <a:ext cx="11394866" cy="6417634"/>
          </a:xfrm>
        </p:spPr>
      </p:pic>
    </p:spTree>
    <p:extLst>
      <p:ext uri="{BB962C8B-B14F-4D97-AF65-F5344CB8AC3E}">
        <p14:creationId xmlns:p14="http://schemas.microsoft.com/office/powerpoint/2010/main" val="171292634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nhaltsplatzhalter 6" descr="Ein Bild, das Text, Screenshot, Schrift, Grafikdesign enthält.&#10;&#10;KI-generierte Inhalte können fehlerhaft sein.">
            <a:extLst>
              <a:ext uri="{FF2B5EF4-FFF2-40B4-BE49-F238E27FC236}">
                <a16:creationId xmlns:a16="http://schemas.microsoft.com/office/drawing/2014/main" id="{6477A7B0-F965-A567-60A9-4D289AD090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96644" y="-32408"/>
            <a:ext cx="5374517" cy="6890408"/>
          </a:xfrm>
        </p:spPr>
      </p:pic>
    </p:spTree>
    <p:extLst>
      <p:ext uri="{BB962C8B-B14F-4D97-AF65-F5344CB8AC3E}">
        <p14:creationId xmlns:p14="http://schemas.microsoft.com/office/powerpoint/2010/main" val="31762412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C3002-49DB-D3F4-04E6-DDF90EF8F7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nhaltsplatzhalter 9" descr="Ein Bild, das Text, Screenshot, Reihe, Diagramm enthält.&#10;&#10;KI-generierte Inhalte können fehlerhaft sein.">
            <a:extLst>
              <a:ext uri="{FF2B5EF4-FFF2-40B4-BE49-F238E27FC236}">
                <a16:creationId xmlns:a16="http://schemas.microsoft.com/office/drawing/2014/main" id="{909F3337-C99A-E564-801F-E86C8204C9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52800" y="0"/>
            <a:ext cx="6293224" cy="6862000"/>
          </a:xfrm>
        </p:spPr>
      </p:pic>
    </p:spTree>
    <p:extLst>
      <p:ext uri="{BB962C8B-B14F-4D97-AF65-F5344CB8AC3E}">
        <p14:creationId xmlns:p14="http://schemas.microsoft.com/office/powerpoint/2010/main" val="830216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nhaltsplatzhalter 9" descr="Ein Bild, das Text, Screenshot, Reihe, Diagramm enthält.&#10;&#10;KI-generierte Inhalte können fehlerhaft sein.">
            <a:extLst>
              <a:ext uri="{FF2B5EF4-FFF2-40B4-BE49-F238E27FC236}">
                <a16:creationId xmlns:a16="http://schemas.microsoft.com/office/drawing/2014/main" id="{9C9C1D35-8F25-F982-FFC6-AFB8585998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52800" y="0"/>
            <a:ext cx="6293224" cy="6862000"/>
          </a:xfrm>
        </p:spPr>
      </p:pic>
      <p:pic>
        <p:nvPicPr>
          <p:cNvPr id="12" name="Grafik 11" descr="Ein Bild, das Screenshot, Reihe, parallel enthält.&#10;&#10;KI-generierte Inhalte können fehlerhaft sein.">
            <a:extLst>
              <a:ext uri="{FF2B5EF4-FFF2-40B4-BE49-F238E27FC236}">
                <a16:creationId xmlns:a16="http://schemas.microsoft.com/office/drawing/2014/main" id="{004EC0C4-8493-E77E-ECE4-A22F7DAD42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2368" y="0"/>
            <a:ext cx="9829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20898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>
            <a:extLst>
              <a:ext uri="{FF2B5EF4-FFF2-40B4-BE49-F238E27FC236}">
                <a16:creationId xmlns:a16="http://schemas.microsoft.com/office/drawing/2014/main" id="{E437A1E9-FF3F-8D8F-E0DC-DB187EF2EB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2330" y="20349"/>
            <a:ext cx="8441870" cy="6837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81412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>
            <a:extLst>
              <a:ext uri="{FF2B5EF4-FFF2-40B4-BE49-F238E27FC236}">
                <a16:creationId xmlns:a16="http://schemas.microsoft.com/office/drawing/2014/main" id="{5C013A91-A5CF-8CB4-585D-EB83A05A9E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26872" y="4315"/>
            <a:ext cx="7467547" cy="6853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80063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>
            <a:extLst>
              <a:ext uri="{FF2B5EF4-FFF2-40B4-BE49-F238E27FC236}">
                <a16:creationId xmlns:a16="http://schemas.microsoft.com/office/drawing/2014/main" id="{10306BEB-8E63-DC13-347A-D17AB7E2B8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6527" y="0"/>
            <a:ext cx="97242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17211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66F21C71-3644-D8D4-ABCB-F7602B8784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4587" y="0"/>
            <a:ext cx="77028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50441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>
            <a:extLst>
              <a:ext uri="{FF2B5EF4-FFF2-40B4-BE49-F238E27FC236}">
                <a16:creationId xmlns:a16="http://schemas.microsoft.com/office/drawing/2014/main" id="{CF12CD6B-6584-D87B-530B-D716A8888B6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2649420"/>
              </p:ext>
            </p:extLst>
          </p:nvPr>
        </p:nvGraphicFramePr>
        <p:xfrm>
          <a:off x="332451" y="0"/>
          <a:ext cx="11532437" cy="68579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kument" r:id="rId2" imgW="9055100" imgH="5384800" progId="Word.Document.12">
                  <p:embed/>
                </p:oleObj>
              </mc:Choice>
              <mc:Fallback>
                <p:oleObj name="Dokument" r:id="rId2" imgW="9055100" imgH="53848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32451" y="0"/>
                        <a:ext cx="11532437" cy="685799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0046911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 descr="Ein Bild, das Text, Diagramm, Entwurf, Design enthält.&#10;&#10;KI-generierte Inhalte können fehlerhaft sein.">
            <a:extLst>
              <a:ext uri="{FF2B5EF4-FFF2-40B4-BE49-F238E27FC236}">
                <a16:creationId xmlns:a16="http://schemas.microsoft.com/office/drawing/2014/main" id="{5C014956-E632-D413-0874-9459678565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3337" y="0"/>
            <a:ext cx="6498663" cy="6916537"/>
          </a:xfrm>
          <a:prstGeom prst="rect">
            <a:avLst/>
          </a:prstGeom>
        </p:spPr>
      </p:pic>
      <p:pic>
        <p:nvPicPr>
          <p:cNvPr id="13" name="Grafik 12" descr="Ein Bild, das Entwurf, weiß, Lineart, Zeichnung enthält.&#10;&#10;KI-generierte Inhalte können fehlerhaft sein.">
            <a:extLst>
              <a:ext uri="{FF2B5EF4-FFF2-40B4-BE49-F238E27FC236}">
                <a16:creationId xmlns:a16="http://schemas.microsoft.com/office/drawing/2014/main" id="{201F4FFA-8449-12C7-AEC5-806425B8A3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5771949" cy="2560320"/>
          </a:xfrm>
          <a:prstGeom prst="rect">
            <a:avLst/>
          </a:prstGeom>
        </p:spPr>
      </p:pic>
      <p:pic>
        <p:nvPicPr>
          <p:cNvPr id="15" name="Grafik 14" descr="Ein Bild, das Entwurf, Zeichnung, Lineart, Strichzeichnung enthält.&#10;&#10;KI-generierte Inhalte können fehlerhaft sein.">
            <a:extLst>
              <a:ext uri="{FF2B5EF4-FFF2-40B4-BE49-F238E27FC236}">
                <a16:creationId xmlns:a16="http://schemas.microsoft.com/office/drawing/2014/main" id="{3FF9FDB5-7522-101C-401E-5D2C085159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461174"/>
            <a:ext cx="5881816" cy="2560320"/>
          </a:xfrm>
          <a:prstGeom prst="rect">
            <a:avLst/>
          </a:prstGeom>
        </p:spPr>
      </p:pic>
      <p:pic>
        <p:nvPicPr>
          <p:cNvPr id="19" name="Grafik 18" descr="Ein Bild, das Musik enthält.&#10;&#10;KI-generierte Inhalte können fehlerhaft sein.">
            <a:extLst>
              <a:ext uri="{FF2B5EF4-FFF2-40B4-BE49-F238E27FC236}">
                <a16:creationId xmlns:a16="http://schemas.microsoft.com/office/drawing/2014/main" id="{DE42F19D-9669-F66A-BC16-13845E3B67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024237"/>
            <a:ext cx="6096000" cy="189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45572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 descr="Ein Bild, das Entwurf, Zeichnung, Baum, Lineart enthält.&#10;&#10;KI-generierte Inhalte können fehlerhaft sein.">
            <a:extLst>
              <a:ext uri="{FF2B5EF4-FFF2-40B4-BE49-F238E27FC236}">
                <a16:creationId xmlns:a16="http://schemas.microsoft.com/office/drawing/2014/main" id="{3872304A-F069-3DA6-9FD7-A30147AF5A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2639" y="0"/>
            <a:ext cx="82483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6627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, Aufdruck, Design enthält.&#10;&#10;KI-generierte Inhalte können fehlerhaft sein.">
            <a:extLst>
              <a:ext uri="{FF2B5EF4-FFF2-40B4-BE49-F238E27FC236}">
                <a16:creationId xmlns:a16="http://schemas.microsoft.com/office/drawing/2014/main" id="{CD2B2371-CEC1-9A0C-B96B-84690FE57D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56706" y="0"/>
            <a:ext cx="6096000" cy="6858000"/>
          </a:xfrm>
        </p:spPr>
      </p:pic>
    </p:spTree>
    <p:extLst>
      <p:ext uri="{BB962C8B-B14F-4D97-AF65-F5344CB8AC3E}">
        <p14:creationId xmlns:p14="http://schemas.microsoft.com/office/powerpoint/2010/main" val="1893641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68</Words>
  <Application>Microsoft Macintosh PowerPoint</Application>
  <PresentationFormat>Breitbild</PresentationFormat>
  <Paragraphs>18</Paragraphs>
  <Slides>49</Slides>
  <Notes>9</Notes>
  <HiddenSlides>0</HiddenSlides>
  <MMClips>0</MMClips>
  <ScaleCrop>false</ScaleCrop>
  <HeadingPairs>
    <vt:vector size="8" baseType="variant">
      <vt:variant>
        <vt:lpstr>Verwendete Schriftarten</vt:lpstr>
      </vt:variant>
      <vt:variant>
        <vt:i4>6</vt:i4>
      </vt:variant>
      <vt:variant>
        <vt:lpstr>Design</vt:lpstr>
      </vt:variant>
      <vt:variant>
        <vt:i4>1</vt:i4>
      </vt:variant>
      <vt:variant>
        <vt:lpstr>Eingebettete OLE-Server</vt:lpstr>
      </vt:variant>
      <vt:variant>
        <vt:i4>2</vt:i4>
      </vt:variant>
      <vt:variant>
        <vt:lpstr>Folientitel</vt:lpstr>
      </vt:variant>
      <vt:variant>
        <vt:i4>49</vt:i4>
      </vt:variant>
    </vt:vector>
  </HeadingPairs>
  <TitlesOfParts>
    <vt:vector size="58" baseType="lpstr">
      <vt:lpstr>Aptos</vt:lpstr>
      <vt:lpstr>Aptos Display</vt:lpstr>
      <vt:lpstr>Arial</vt:lpstr>
      <vt:lpstr>Frutiger LT 55 Roman</vt:lpstr>
      <vt:lpstr>Raleway</vt:lpstr>
      <vt:lpstr>Raleway Light</vt:lpstr>
      <vt:lpstr>Office</vt:lpstr>
      <vt:lpstr>Dokument</vt:lpstr>
      <vt:lpstr>Microsoft Word-Dokument</vt:lpstr>
      <vt:lpstr>Nachhaltigkeit, Klimaschutz und moderne Landwirtschaft   https:// radtouren.info/landwirtschaft </vt:lpstr>
      <vt:lpstr>Fleischproduktion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Maschineneinsatz</vt:lpstr>
      <vt:lpstr>PowerPoint-Präsentation</vt:lpstr>
      <vt:lpstr>PowerPoint-Präsentation</vt:lpstr>
      <vt:lpstr>Populationszucht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Schweinehaltung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  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Dr. Johann-Wolfgang Landsberg-Becher</dc:creator>
  <cp:lastModifiedBy>Dr. Johann-Wolfgang Landsberg-Becher</cp:lastModifiedBy>
  <cp:revision>35</cp:revision>
  <dcterms:created xsi:type="dcterms:W3CDTF">2025-04-25T17:34:14Z</dcterms:created>
  <dcterms:modified xsi:type="dcterms:W3CDTF">2026-06-02T15:39:16Z</dcterms:modified>
</cp:coreProperties>
</file>